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485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0253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6910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674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2102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154198"/>
            <a:ext cx="7477601" cy="48456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7545"/>
              </a:lnSpc>
              <a:buNone/>
            </a:pPr>
            <a:r>
              <a:rPr lang="en-US" sz="4000" dirty="0" smtClean="0">
                <a:solidFill>
                  <a:srgbClr val="FFFFFF"/>
                </a:solidFill>
                <a:latin typeface="Kanit" pitchFamily="34" charset="0"/>
                <a:ea typeface="Kanit" pitchFamily="34" charset="-122"/>
              </a:rPr>
              <a:t>Project partners:</a:t>
            </a:r>
          </a:p>
          <a:p>
            <a:pPr marL="0" indent="0" algn="ctr">
              <a:lnSpc>
                <a:spcPts val="7545"/>
              </a:lnSpc>
              <a:buNone/>
            </a:pPr>
            <a:r>
              <a:rPr lang="en-US" sz="4000" dirty="0" smtClean="0">
                <a:solidFill>
                  <a:srgbClr val="FFFFFF"/>
                </a:solidFill>
                <a:latin typeface="Kanit" pitchFamily="34" charset="0"/>
                <a:ea typeface="Kanit" pitchFamily="34" charset="-122"/>
              </a:rPr>
              <a:t>Idrees 12508</a:t>
            </a:r>
          </a:p>
          <a:p>
            <a:pPr marL="0" indent="0" algn="ctr">
              <a:lnSpc>
                <a:spcPts val="7545"/>
              </a:lnSpc>
              <a:buNone/>
            </a:pPr>
            <a:r>
              <a:rPr lang="en-US" sz="4000" dirty="0" smtClean="0">
                <a:solidFill>
                  <a:srgbClr val="FFFFFF"/>
                </a:solidFill>
                <a:latin typeface="Kanit" pitchFamily="34" charset="0"/>
                <a:ea typeface="Kanit" pitchFamily="34" charset="-122"/>
              </a:rPr>
              <a:t>Amir 12560</a:t>
            </a:r>
          </a:p>
          <a:p>
            <a:pPr marL="0" indent="0" algn="ctr">
              <a:lnSpc>
                <a:spcPts val="7545"/>
              </a:lnSpc>
              <a:buNone/>
            </a:pPr>
            <a:r>
              <a:rPr lang="en-US" sz="3000" dirty="0" smtClean="0">
                <a:solidFill>
                  <a:srgbClr val="FFFFFF"/>
                </a:solidFill>
                <a:latin typeface="Kanit" pitchFamily="34" charset="0"/>
                <a:ea typeface="Kanit" pitchFamily="34" charset="-122"/>
              </a:rPr>
              <a:t>Presented to Sir Shehzad Saifullah</a:t>
            </a:r>
            <a:endParaRPr lang="en-US" sz="6036" dirty="0" smtClean="0">
              <a:solidFill>
                <a:srgbClr val="FFFFFF"/>
              </a:solidFill>
              <a:latin typeface="Kanit" pitchFamily="34" charset="0"/>
              <a:ea typeface="Kanit" pitchFamily="34" charset="-122"/>
            </a:endParaRPr>
          </a:p>
          <a:p>
            <a:pPr algn="ctr">
              <a:lnSpc>
                <a:spcPts val="7545"/>
              </a:lnSpc>
            </a:pPr>
            <a:endParaRPr lang="en-US" sz="6600" dirty="0">
              <a:solidFill>
                <a:srgbClr val="FFFFFF"/>
              </a:solidFill>
              <a:latin typeface="Kanit" pitchFamily="34" charset="0"/>
              <a:ea typeface="Kanit" pitchFamily="34" charset="-122"/>
            </a:endParaRPr>
          </a:p>
          <a:p>
            <a:pPr marL="0" indent="0" algn="ctr">
              <a:lnSpc>
                <a:spcPts val="7545"/>
              </a:lnSpc>
              <a:buNone/>
            </a:pPr>
            <a:endParaRPr lang="en-US" sz="6036" dirty="0"/>
          </a:p>
        </p:txBody>
      </p:sp>
      <p:sp>
        <p:nvSpPr>
          <p:cNvPr id="6" name="Text 3"/>
          <p:cNvSpPr/>
          <p:nvPr/>
        </p:nvSpPr>
        <p:spPr>
          <a:xfrm>
            <a:off x="833199" y="4403884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5009198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24552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Expense View system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273153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Here in this section the whole record for expense is shown, With some details like Designation, Categories, Amount, and Date. 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24552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SETTINGS FIELDS: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273153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 This Field the user can set everything according to there need , login an d logout option is also available here.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63062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24552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dirty="0" smtClean="0">
                <a:solidFill>
                  <a:srgbClr val="FFFFFF"/>
                </a:solidFill>
                <a:latin typeface="Kanit" pitchFamily="34" charset="0"/>
                <a:ea typeface="Kanit" pitchFamily="34" charset="-122"/>
              </a:rPr>
              <a:t>               THANK YOU!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273153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726004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154198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Expense Tracking Made Easy</a:t>
            </a:r>
            <a:endParaRPr lang="en-US" sz="6036" dirty="0"/>
          </a:p>
        </p:txBody>
      </p:sp>
      <p:sp>
        <p:nvSpPr>
          <p:cNvPr id="6" name="Text 3"/>
          <p:cNvSpPr/>
          <p:nvPr/>
        </p:nvSpPr>
        <p:spPr>
          <a:xfrm>
            <a:off x="833199" y="4403884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INTRODUCTION: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5009198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Introducing an intuitive expense tracking system that streamlines your financial management. Gain control over your spending, optimize budgets, and make data-driven decisions to achieve your financial goals.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1276379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1637824"/>
            <a:ext cx="889408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Challenges in Expense Management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348389" y="295013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1D4C"/>
          </a:solidFill>
          <a:ln/>
        </p:spPr>
      </p:sp>
      <p:sp>
        <p:nvSpPr>
          <p:cNvPr id="6" name="Text 4"/>
          <p:cNvSpPr/>
          <p:nvPr/>
        </p:nvSpPr>
        <p:spPr>
          <a:xfrm>
            <a:off x="2545199" y="2991803"/>
            <a:ext cx="10632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3070503" y="302645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Disorganized Records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3070503" y="3506867"/>
            <a:ext cx="413361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Scattered receipts and inconsistent record-keeping make it difficult to track expenses accurately.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6285" y="295013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1D4C"/>
          </a:solidFill>
          <a:ln/>
        </p:spPr>
      </p:sp>
      <p:sp>
        <p:nvSpPr>
          <p:cNvPr id="10" name="Text 8"/>
          <p:cNvSpPr/>
          <p:nvPr/>
        </p:nvSpPr>
        <p:spPr>
          <a:xfrm>
            <a:off x="7591425" y="2991803"/>
            <a:ext cx="16966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8148399" y="302645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Lack of Visibility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8148399" y="3506867"/>
            <a:ext cx="413361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Without a centralized system, it's a challenge to gain a comprehensive overview of your spending habits.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2348389" y="496883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1D4C"/>
          </a:solidFill>
          <a:ln/>
        </p:spPr>
      </p:sp>
      <p:sp>
        <p:nvSpPr>
          <p:cNvPr id="14" name="Text 12"/>
          <p:cNvSpPr/>
          <p:nvPr/>
        </p:nvSpPr>
        <p:spPr>
          <a:xfrm>
            <a:off x="2511862" y="5010507"/>
            <a:ext cx="17299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3070503" y="5045154"/>
            <a:ext cx="327243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Inefficient Reimbursement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3070503" y="5525572"/>
            <a:ext cx="413361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Manual expense reporting and approval processes can be time-consuming and error-prone.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426285" y="496883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21D4C"/>
          </a:solidFill>
          <a:ln/>
        </p:spPr>
      </p:sp>
      <p:sp>
        <p:nvSpPr>
          <p:cNvPr id="18" name="Text 16"/>
          <p:cNvSpPr/>
          <p:nvPr/>
        </p:nvSpPr>
        <p:spPr>
          <a:xfrm>
            <a:off x="7585710" y="5010507"/>
            <a:ext cx="18097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148399" y="504515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Budgeting Struggles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8148399" y="5525572"/>
            <a:ext cx="413361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Difficulty in categorizing and analyzing expenses impedes effective budget planning and management.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239446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Project Scope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348389" y="364426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Core Features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348389" y="4213622"/>
            <a:ext cx="294941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Intuitive expense entry, automatic categorization, and real-time reporting.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847398" y="364426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Integrations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847398" y="4213622"/>
            <a:ext cx="294941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Seamless integration with banking and accounting platforms for streamlined data flow.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346406" y="364426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Intelligent Insights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346406" y="4213622"/>
            <a:ext cx="294941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Advanced analytics and smart recommendations to optimize spending and budgets.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1981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4160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127772" y="2856667"/>
            <a:ext cx="5905381" cy="5854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10"/>
              </a:lnSpc>
              <a:buNone/>
            </a:pPr>
            <a:r>
              <a:rPr lang="en-US" sz="368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Features and Functionalities</a:t>
            </a:r>
            <a:endParaRPr lang="en-US" sz="3688" dirty="0"/>
          </a:p>
        </p:txBody>
      </p:sp>
      <p:sp>
        <p:nvSpPr>
          <p:cNvPr id="6" name="Shape 3"/>
          <p:cNvSpPr/>
          <p:nvPr/>
        </p:nvSpPr>
        <p:spPr>
          <a:xfrm>
            <a:off x="3127772" y="5570220"/>
            <a:ext cx="8374856" cy="23336"/>
          </a:xfrm>
          <a:prstGeom prst="rect">
            <a:avLst/>
          </a:prstGeom>
          <a:solidFill>
            <a:srgbClr val="FA2F5C"/>
          </a:solidFill>
          <a:ln/>
        </p:spPr>
      </p:sp>
      <p:sp>
        <p:nvSpPr>
          <p:cNvPr id="7" name="Shape 4"/>
          <p:cNvSpPr/>
          <p:nvPr/>
        </p:nvSpPr>
        <p:spPr>
          <a:xfrm>
            <a:off x="5162907" y="4914662"/>
            <a:ext cx="23336" cy="655558"/>
          </a:xfrm>
          <a:prstGeom prst="rect">
            <a:avLst/>
          </a:prstGeom>
          <a:solidFill>
            <a:srgbClr val="FA2F5C"/>
          </a:solidFill>
          <a:ln/>
        </p:spPr>
      </p:sp>
      <p:sp>
        <p:nvSpPr>
          <p:cNvPr id="8" name="Shape 5"/>
          <p:cNvSpPr/>
          <p:nvPr/>
        </p:nvSpPr>
        <p:spPr>
          <a:xfrm>
            <a:off x="4963835" y="5359479"/>
            <a:ext cx="421481" cy="421481"/>
          </a:xfrm>
          <a:prstGeom prst="roundRect">
            <a:avLst>
              <a:gd name="adj" fmla="val 13334"/>
            </a:avLst>
          </a:prstGeom>
          <a:solidFill>
            <a:srgbClr val="221D4C"/>
          </a:solidFill>
          <a:ln/>
        </p:spPr>
      </p:sp>
      <p:sp>
        <p:nvSpPr>
          <p:cNvPr id="9" name="Text 6"/>
          <p:cNvSpPr/>
          <p:nvPr/>
        </p:nvSpPr>
        <p:spPr>
          <a:xfrm>
            <a:off x="5129689" y="5394603"/>
            <a:ext cx="89654" cy="3512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66"/>
              </a:lnSpc>
              <a:buNone/>
            </a:pPr>
            <a:r>
              <a:rPr lang="en-US" sz="2213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213" dirty="0"/>
          </a:p>
        </p:txBody>
      </p:sp>
      <p:sp>
        <p:nvSpPr>
          <p:cNvPr id="10" name="Text 7"/>
          <p:cNvSpPr/>
          <p:nvPr/>
        </p:nvSpPr>
        <p:spPr>
          <a:xfrm>
            <a:off x="4003834" y="3723084"/>
            <a:ext cx="2341602" cy="2926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5"/>
              </a:lnSpc>
              <a:buNone/>
            </a:pPr>
            <a:r>
              <a:rPr lang="en-US" sz="184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Expense Tracking</a:t>
            </a:r>
            <a:endParaRPr lang="en-US" sz="1844" dirty="0"/>
          </a:p>
        </p:txBody>
      </p:sp>
      <p:sp>
        <p:nvSpPr>
          <p:cNvPr id="11" name="Text 8"/>
          <p:cNvSpPr/>
          <p:nvPr/>
        </p:nvSpPr>
        <p:spPr>
          <a:xfrm>
            <a:off x="3315057" y="4128135"/>
            <a:ext cx="3719155" cy="5991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360"/>
              </a:lnSpc>
              <a:buNone/>
            </a:pPr>
            <a:r>
              <a:rPr lang="en-US" sz="1475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Easily log, categorize, and manage all your expenses in one centralized platform.</a:t>
            </a:r>
            <a:endParaRPr lang="en-US" sz="1475" dirty="0"/>
          </a:p>
        </p:txBody>
      </p:sp>
      <p:sp>
        <p:nvSpPr>
          <p:cNvPr id="12" name="Shape 9"/>
          <p:cNvSpPr/>
          <p:nvPr/>
        </p:nvSpPr>
        <p:spPr>
          <a:xfrm>
            <a:off x="7303413" y="5570220"/>
            <a:ext cx="23336" cy="655558"/>
          </a:xfrm>
          <a:prstGeom prst="rect">
            <a:avLst/>
          </a:prstGeom>
          <a:solidFill>
            <a:srgbClr val="FA2F5C"/>
          </a:solidFill>
          <a:ln/>
        </p:spPr>
      </p:sp>
      <p:sp>
        <p:nvSpPr>
          <p:cNvPr id="13" name="Shape 10"/>
          <p:cNvSpPr/>
          <p:nvPr/>
        </p:nvSpPr>
        <p:spPr>
          <a:xfrm>
            <a:off x="7104340" y="5359479"/>
            <a:ext cx="421481" cy="421481"/>
          </a:xfrm>
          <a:prstGeom prst="roundRect">
            <a:avLst>
              <a:gd name="adj" fmla="val 13334"/>
            </a:avLst>
          </a:prstGeom>
          <a:solidFill>
            <a:srgbClr val="221D4C"/>
          </a:solidFill>
          <a:ln/>
        </p:spPr>
      </p:sp>
      <p:sp>
        <p:nvSpPr>
          <p:cNvPr id="14" name="Text 11"/>
          <p:cNvSpPr/>
          <p:nvPr/>
        </p:nvSpPr>
        <p:spPr>
          <a:xfrm>
            <a:off x="7243524" y="5394603"/>
            <a:ext cx="142994" cy="3512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66"/>
              </a:lnSpc>
              <a:buNone/>
            </a:pPr>
            <a:r>
              <a:rPr lang="en-US" sz="2213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213" dirty="0"/>
          </a:p>
        </p:txBody>
      </p:sp>
      <p:sp>
        <p:nvSpPr>
          <p:cNvPr id="15" name="Text 12"/>
          <p:cNvSpPr/>
          <p:nvPr/>
        </p:nvSpPr>
        <p:spPr>
          <a:xfrm>
            <a:off x="6051947" y="6413183"/>
            <a:ext cx="2526268" cy="2926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5"/>
              </a:lnSpc>
              <a:buNone/>
            </a:pPr>
            <a:r>
              <a:rPr lang="en-US" sz="184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Reporting and Analytics</a:t>
            </a:r>
            <a:endParaRPr lang="en-US" sz="1844" dirty="0"/>
          </a:p>
        </p:txBody>
      </p:sp>
      <p:sp>
        <p:nvSpPr>
          <p:cNvPr id="16" name="Text 13"/>
          <p:cNvSpPr/>
          <p:nvPr/>
        </p:nvSpPr>
        <p:spPr>
          <a:xfrm>
            <a:off x="5455563" y="6818233"/>
            <a:ext cx="3719155" cy="8986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360"/>
              </a:lnSpc>
              <a:buNone/>
            </a:pPr>
            <a:r>
              <a:rPr lang="en-US" sz="1475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Gain valuable insights through comprehensive reports and customizable dashboards.</a:t>
            </a:r>
            <a:endParaRPr lang="en-US" sz="1475" dirty="0"/>
          </a:p>
        </p:txBody>
      </p:sp>
      <p:sp>
        <p:nvSpPr>
          <p:cNvPr id="17" name="Shape 14"/>
          <p:cNvSpPr/>
          <p:nvPr/>
        </p:nvSpPr>
        <p:spPr>
          <a:xfrm>
            <a:off x="9444038" y="4914662"/>
            <a:ext cx="23336" cy="655558"/>
          </a:xfrm>
          <a:prstGeom prst="rect">
            <a:avLst/>
          </a:prstGeom>
          <a:solidFill>
            <a:srgbClr val="FA2F5C"/>
          </a:solidFill>
          <a:ln/>
        </p:spPr>
      </p:sp>
      <p:sp>
        <p:nvSpPr>
          <p:cNvPr id="18" name="Shape 15"/>
          <p:cNvSpPr/>
          <p:nvPr/>
        </p:nvSpPr>
        <p:spPr>
          <a:xfrm>
            <a:off x="9244965" y="5359479"/>
            <a:ext cx="421481" cy="421481"/>
          </a:xfrm>
          <a:prstGeom prst="roundRect">
            <a:avLst>
              <a:gd name="adj" fmla="val 13334"/>
            </a:avLst>
          </a:prstGeom>
          <a:solidFill>
            <a:srgbClr val="221D4C"/>
          </a:solidFill>
          <a:ln/>
        </p:spPr>
      </p:sp>
      <p:sp>
        <p:nvSpPr>
          <p:cNvPr id="19" name="Text 16"/>
          <p:cNvSpPr/>
          <p:nvPr/>
        </p:nvSpPr>
        <p:spPr>
          <a:xfrm>
            <a:off x="9382720" y="5394603"/>
            <a:ext cx="145852" cy="3512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66"/>
              </a:lnSpc>
              <a:buNone/>
            </a:pPr>
            <a:r>
              <a:rPr lang="en-US" sz="2213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213" dirty="0"/>
          </a:p>
        </p:txBody>
      </p:sp>
      <p:sp>
        <p:nvSpPr>
          <p:cNvPr id="20" name="Text 17"/>
          <p:cNvSpPr/>
          <p:nvPr/>
        </p:nvSpPr>
        <p:spPr>
          <a:xfrm>
            <a:off x="8284845" y="3723084"/>
            <a:ext cx="2341602" cy="2926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5"/>
              </a:lnSpc>
              <a:buNone/>
            </a:pPr>
            <a:r>
              <a:rPr lang="en-US" sz="184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Automated Workflows</a:t>
            </a:r>
            <a:endParaRPr lang="en-US" sz="1844" dirty="0"/>
          </a:p>
        </p:txBody>
      </p:sp>
      <p:sp>
        <p:nvSpPr>
          <p:cNvPr id="21" name="Text 18"/>
          <p:cNvSpPr/>
          <p:nvPr/>
        </p:nvSpPr>
        <p:spPr>
          <a:xfrm>
            <a:off x="7596068" y="4128135"/>
            <a:ext cx="3719274" cy="5991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360"/>
              </a:lnSpc>
              <a:buNone/>
            </a:pPr>
            <a:r>
              <a:rPr lang="en-US" sz="1475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Streamline expense approval processes and enable seamless reimbursement.</a:t>
            </a:r>
            <a:endParaRPr lang="en-US" sz="1475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167663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Target Audience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8389" y="2815352"/>
            <a:ext cx="555427" cy="55542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348389" y="3592949"/>
            <a:ext cx="223337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Small Businesses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348389" y="4073366"/>
            <a:ext cx="2233374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Empower small business owners to better manage their finances and optimize spending.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5019" y="2815352"/>
            <a:ext cx="555427" cy="55542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915019" y="3592949"/>
            <a:ext cx="223349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Employees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4915019" y="4073366"/>
            <a:ext cx="223349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Provide a user-friendly tool for employees to easily track and report expenses.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1768" y="2815352"/>
            <a:ext cx="555427" cy="55542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481768" y="3592949"/>
            <a:ext cx="223337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Accounting Professionals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7481768" y="4420553"/>
            <a:ext cx="2233374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Assist accountants and finance teams in streamlining expense management processes.</a:t>
            </a:r>
            <a:endParaRPr lang="en-US" sz="175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48399" y="2815352"/>
            <a:ext cx="555427" cy="555427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0048399" y="3592949"/>
            <a:ext cx="223349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Frequent Travelers</a:t>
            </a:r>
            <a:endParaRPr lang="en-US" sz="2187" dirty="0"/>
          </a:p>
        </p:txBody>
      </p:sp>
      <p:sp>
        <p:nvSpPr>
          <p:cNvPr id="16" name="Text 10"/>
          <p:cNvSpPr/>
          <p:nvPr/>
        </p:nvSpPr>
        <p:spPr>
          <a:xfrm>
            <a:off x="10048399" y="4420553"/>
            <a:ext cx="2233493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Offer a comprehensive solution for individuals who need to manage complex travel expenses.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765227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ABOUT OUR PROJECT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3792855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DASHBOARD: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4398169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1) First there is intro to our Dashboard which shows Up-Down Graph According to the Price of the Product, Below of the Graph there are some sections for each product which shows the product details.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94286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ABOUT OUR PROJECT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3970496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SIDE BAR: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4575810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There is some options to click Like Dashboard, Categories, Expense and settings.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42328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EXPENSE FIELD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450913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We can add, remove and update the expenses.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416</Words>
  <Application>Microsoft Office PowerPoint</Application>
  <PresentationFormat>Custom</PresentationFormat>
  <Paragraphs>71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Kanit</vt:lpstr>
      <vt:lpstr>Martel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Microsoft account</cp:lastModifiedBy>
  <cp:revision>3</cp:revision>
  <dcterms:created xsi:type="dcterms:W3CDTF">2024-05-21T17:07:18Z</dcterms:created>
  <dcterms:modified xsi:type="dcterms:W3CDTF">2024-05-21T17:21:42Z</dcterms:modified>
</cp:coreProperties>
</file>